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858B-8455-4630-B9CC-A9F98AEB175C}" type="datetimeFigureOut">
              <a:rPr lang="pt-PT" smtClean="0"/>
              <a:t>06/10/2015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0D44-22CA-4070-936D-DCAF2AFE20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494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858B-8455-4630-B9CC-A9F98AEB175C}" type="datetimeFigureOut">
              <a:rPr lang="pt-PT" smtClean="0"/>
              <a:t>06/10/2015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0D44-22CA-4070-936D-DCAF2AFE20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60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4-Resultados</a:t>
            </a: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Andorra…</a:t>
            </a:r>
            <a:endParaRPr lang="pt-PT" sz="32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portuguesas em Andorra </a:t>
            </a:r>
            <a:endParaRPr lang="pt-PT" sz="32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1800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Ano da saída de Portugal por grupos </a:t>
            </a:r>
            <a:endParaRPr lang="pt-PT" sz="18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400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Motivos para emigrar</a:t>
            </a:r>
            <a:endParaRPr lang="pt-PT" sz="24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b="1" smtClean="0">
                <a:solidFill>
                  <a:schemeClr val="accent1"/>
                </a:solidFill>
              </a:rPr>
              <a:t>Obstáculos encontrados pelos inquiridos ao longo do percurso da sua empresa </a:t>
            </a:r>
            <a:endParaRPr lang="pt-PT" sz="3200" b="1" dirty="0">
              <a:solidFill>
                <a:schemeClr val="accent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400" b="1" smtClean="0">
                <a:solidFill>
                  <a:schemeClr val="accent1"/>
                </a:solidFill>
              </a:rPr>
              <a:t>Área de atividade da empresa</a:t>
            </a:r>
            <a:endParaRPr lang="pt-PT" sz="2400" b="1" dirty="0">
              <a:solidFill>
                <a:schemeClr val="accent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7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Estrutura</a:t>
            </a:r>
            <a:endParaRPr lang="pt-P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3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400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Observação não participante </a:t>
            </a:r>
            <a:endParaRPr lang="pt-PT" sz="24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5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PT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PT" sz="3600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5-Considerações finais</a:t>
            </a:r>
            <a:r>
              <a:rPr lang="pt-PT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PT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PT" b="1" dirty="0">
              <a:solidFill>
                <a:schemeClr val="accent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0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 Objetivos e questões de partida</a:t>
            </a:r>
            <a:endParaRPr lang="pt-P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2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1-…Objetivos</a:t>
            </a:r>
            <a:endParaRPr lang="pt-P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2-Breves considerações sobre o empreendedorismo</a:t>
            </a: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5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8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3-Metodologia</a:t>
            </a:r>
            <a:r>
              <a:rPr lang="pt-PT" sz="2800" b="1" smtClean="0">
                <a:latin typeface="Rockwell" pitchFamily="18" charset="0"/>
              </a:rPr>
              <a:t> </a:t>
            </a:r>
            <a:endParaRPr lang="pt-PT" sz="2800" b="1" dirty="0">
              <a:latin typeface="Rockwell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Questionário</a:t>
            </a:r>
            <a:endParaRPr lang="pt-PT" sz="32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1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Apresentação no Ecrã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Estrutura</vt:lpstr>
      <vt:lpstr>1- Objetivos e questões de partida</vt:lpstr>
      <vt:lpstr>1-…Objetivos</vt:lpstr>
      <vt:lpstr>2-Breves considerações sobre o empreendedorismo</vt:lpstr>
      <vt:lpstr>Apresentação do PowerPoint</vt:lpstr>
      <vt:lpstr>Apresentação do PowerPoint</vt:lpstr>
      <vt:lpstr>3-Metodologia </vt:lpstr>
      <vt:lpstr>Questionário</vt:lpstr>
      <vt:lpstr>4-Resultados</vt:lpstr>
      <vt:lpstr>Andorra…</vt:lpstr>
      <vt:lpstr>Apresentação do PowerPoint</vt:lpstr>
      <vt:lpstr>Empresas portuguesas em Andorra </vt:lpstr>
      <vt:lpstr>Apresentação do PowerPoint</vt:lpstr>
      <vt:lpstr>Ano da saída de Portugal por grupos </vt:lpstr>
      <vt:lpstr>Motivos para emigrar</vt:lpstr>
      <vt:lpstr>Obstáculos encontrados pelos inquiridos ao longo do percurso da sua empresa </vt:lpstr>
      <vt:lpstr>Área de atividade da empresa</vt:lpstr>
      <vt:lpstr>Apresentação do PowerPoint</vt:lpstr>
      <vt:lpstr>Observação não participante </vt:lpstr>
      <vt:lpstr> 5-Considerações finais 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Paulo</cp:lastModifiedBy>
  <cp:revision>1</cp:revision>
  <dcterms:created xsi:type="dcterms:W3CDTF">2015-10-06T18:10:51Z</dcterms:created>
  <dcterms:modified xsi:type="dcterms:W3CDTF">2015-10-06T18:10:51Z</dcterms:modified>
</cp:coreProperties>
</file>